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31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20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14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66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12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15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7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37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750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5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EE41E-8E56-4F66-9AA6-B6CDD713DDC9}" type="datetimeFigureOut">
              <a:rPr lang="en-GB" smtClean="0"/>
              <a:t>19/07/2018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F9D9E-8065-4E37-85BA-DAF7EC95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09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47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829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126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34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</cp:revision>
  <dcterms:created xsi:type="dcterms:W3CDTF">2018-05-24T12:46:01Z</dcterms:created>
  <dcterms:modified xsi:type="dcterms:W3CDTF">2018-07-19T11:36:28Z</dcterms:modified>
</cp:coreProperties>
</file>